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BM Plex Sans Medium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BMPlexSans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Medium-italic.fntdata"/><Relationship Id="rId25" Type="http://schemas.openxmlformats.org/officeDocument/2006/relationships/font" Target="fonts/IBMPlexSansMedium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IBMPlexSansMedium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3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305971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305971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3059713e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3059713e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3059713e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3059713e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3059713e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3059713e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43059713e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43059713e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cbce5e0c1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cbce5e0c1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5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5" Type="http://schemas.openxmlformats.org/officeDocument/2006/relationships/image" Target="../media/image14.png"/><Relationship Id="rId1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0" name="Google Shape;22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4" name="Google Shape;2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6" name="Google Shape;26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9" name="Google Shape;27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3" name="Google Shape;2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52" name="Google Shape;352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53" name="Google Shape;353;p6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0" name="Google Shape;360;p6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1" name="Google Shape;361;p6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6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5" name="Google Shape;365;p6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9" name="Google Shape;369;p6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0" name="Google Shape;370;p6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82" name="Google Shape;382;p6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87" name="Google Shape;387;p6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>
            <p:ph type="title"/>
          </p:nvPr>
        </p:nvSpPr>
        <p:spPr>
          <a:xfrm>
            <a:off x="410625" y="12390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393" name="Google Shape;393;p70"/>
          <p:cNvSpPr txBox="1"/>
          <p:nvPr>
            <p:ph idx="1" type="subTitle"/>
          </p:nvPr>
        </p:nvSpPr>
        <p:spPr>
          <a:xfrm>
            <a:off x="410625" y="2520000"/>
            <a:ext cx="4671900" cy="190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4</a:t>
            </a:r>
            <a:endParaRPr sz="2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A/B-тестирование мобильных приложений</a:t>
            </a:r>
            <a:endParaRPr sz="2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4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510725" y="1150350"/>
            <a:ext cx="52443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Обзор Firebase; 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A/B-тестов в Firebase; 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A/B-теста для Notifications; 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A/B-теста для Remote Config; 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A/B-теста для In-App Messaging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01" name="Google Shape;4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A/B тестов</a:t>
            </a:r>
            <a:endParaRPr/>
          </a:p>
        </p:txBody>
      </p:sp>
      <p:sp>
        <p:nvSpPr>
          <p:cNvPr id="407" name="Google Shape;407;p72"/>
          <p:cNvSpPr txBox="1"/>
          <p:nvPr/>
        </p:nvSpPr>
        <p:spPr>
          <a:xfrm>
            <a:off x="520050" y="879175"/>
            <a:ext cx="5997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A/B-тестов в Firebase 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Firebase нам доступны 3 вида эксперимента: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Notifications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Remote Config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Сообщения в приложениях (In-App Messaging)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947" y="811750"/>
            <a:ext cx="3171299" cy="41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Notifications эксперименты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3"/>
          <p:cNvSpPr txBox="1"/>
          <p:nvPr/>
        </p:nvSpPr>
        <p:spPr>
          <a:xfrm>
            <a:off x="541776" y="1260000"/>
            <a:ext cx="3852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эксперименты с push-нотификациями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73"/>
          <p:cNvSpPr txBox="1"/>
          <p:nvPr/>
        </p:nvSpPr>
        <p:spPr>
          <a:xfrm>
            <a:off x="360000" y="1847000"/>
            <a:ext cx="3852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вы являетесь аналитиком в Delivery Club и хотите протестировать, какой текст лучше отправлять юзерам, чтобы повысить конверсию.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54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6" name="Google Shape;4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193" y="799219"/>
            <a:ext cx="2768025" cy="308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Remote Config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2" name="Google Shape;422;p74"/>
          <p:cNvSpPr txBox="1"/>
          <p:nvPr/>
        </p:nvSpPr>
        <p:spPr>
          <a:xfrm>
            <a:off x="541776" y="1260000"/>
            <a:ext cx="3852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эксперименты на стороне сервера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90375" y="1847000"/>
            <a:ext cx="41217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254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своей сути, Remote Config эксперименты очень похожи на Server-side эксперименты в Google Optimize. В случае с Remote Config мы также тестируем разные версии нашего приложения.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5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вы работаете аналитиком в Ситимобил и хотите посмотреть, какой цвет иконки вызова такси даст прирост к конверсии.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5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4" name="Google Shape;4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01" y="1245037"/>
            <a:ext cx="3986437" cy="25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/>
          <p:nvPr/>
        </p:nvSpPr>
        <p:spPr>
          <a:xfrm>
            <a:off x="541775" y="4941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Сообщения в приложениях (In-App Messaging)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0" name="Google Shape;430;p75"/>
          <p:cNvSpPr txBox="1"/>
          <p:nvPr/>
        </p:nvSpPr>
        <p:spPr>
          <a:xfrm>
            <a:off x="541776" y="1260000"/>
            <a:ext cx="3852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отправка целевых контекстных сообщений, которые побуждают юзера выполнить то или иное действие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1" name="Google Shape;431;p75"/>
          <p:cNvSpPr txBox="1"/>
          <p:nvPr/>
        </p:nvSpPr>
        <p:spPr>
          <a:xfrm>
            <a:off x="49300" y="2114650"/>
            <a:ext cx="4097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25400" rtl="0" algn="just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мы можем отправлять такое сообщение, если видим, что пользователь нашей игры застрял на определенном уровне. Тогда, мы можем протестировать сообщение с подсказкой и решить, какая подсказка лучше помогает юзеру и нашим метрикам.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2" name="Google Shape;4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1140338"/>
            <a:ext cx="3989549" cy="28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теперь рассмотрим, как запустить A/B-тест для каждого варианта тестирования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7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77"/>
          <p:cNvSpPr txBox="1"/>
          <p:nvPr/>
        </p:nvSpPr>
        <p:spPr>
          <a:xfrm>
            <a:off x="4752000" y="1800000"/>
            <a:ext cx="385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Применении математической статистики при оценке результатов А/Б тестов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понять какой тест и для какой метрики в продукте использовать. в реальной жизни? Как не допустить ошибок?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44" name="Google Shape;4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